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48" r:id="rId1"/>
  </p:sldMasterIdLst>
  <p:notesMasterIdLst>
    <p:notesMasterId r:id="rId14"/>
  </p:notesMasterIdLst>
  <p:sldIdLst>
    <p:sldId id="256" r:id="rId2"/>
    <p:sldId id="260" r:id="rId3"/>
    <p:sldId id="257" r:id="rId4"/>
    <p:sldId id="262" r:id="rId5"/>
    <p:sldId id="263" r:id="rId6"/>
    <p:sldId id="264" r:id="rId7"/>
    <p:sldId id="265" r:id="rId8"/>
    <p:sldId id="268" r:id="rId9"/>
    <p:sldId id="266" r:id="rId10"/>
    <p:sldId id="258" r:id="rId11"/>
    <p:sldId id="259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956770-3A72-45A5-9BB4-7AAD766E316C}" type="datetimeFigureOut">
              <a:rPr lang="ru-RU" smtClean="0"/>
              <a:pPr/>
              <a:t>24.02.2010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367CD2-9020-4985-B6DA-F4118058322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367CD2-9020-4985-B6DA-F41180583227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BB9DA-193B-45E8-8881-9ED14567C129}" type="datetimeFigureOut">
              <a:rPr lang="ru-RU" smtClean="0"/>
              <a:pPr/>
              <a:t>24.02.2010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7C060-7D69-45B2-AF4D-D0B9A2D5C8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BB9DA-193B-45E8-8881-9ED14567C129}" type="datetimeFigureOut">
              <a:rPr lang="ru-RU" smtClean="0"/>
              <a:pPr/>
              <a:t>24.02.2010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7C060-7D69-45B2-AF4D-D0B9A2D5C8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BB9DA-193B-45E8-8881-9ED14567C129}" type="datetimeFigureOut">
              <a:rPr lang="ru-RU" smtClean="0"/>
              <a:pPr/>
              <a:t>24.02.2010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7C060-7D69-45B2-AF4D-D0B9A2D5C8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BB9DA-193B-45E8-8881-9ED14567C129}" type="datetimeFigureOut">
              <a:rPr lang="ru-RU" smtClean="0"/>
              <a:pPr/>
              <a:t>24.02.2010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7C060-7D69-45B2-AF4D-D0B9A2D5C8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BB9DA-193B-45E8-8881-9ED14567C129}" type="datetimeFigureOut">
              <a:rPr lang="ru-RU" smtClean="0"/>
              <a:pPr/>
              <a:t>24.02.2010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7C060-7D69-45B2-AF4D-D0B9A2D5C8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BB9DA-193B-45E8-8881-9ED14567C129}" type="datetimeFigureOut">
              <a:rPr lang="ru-RU" smtClean="0"/>
              <a:pPr/>
              <a:t>24.02.2010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7C060-7D69-45B2-AF4D-D0B9A2D5C8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BB9DA-193B-45E8-8881-9ED14567C129}" type="datetimeFigureOut">
              <a:rPr lang="ru-RU" smtClean="0"/>
              <a:pPr/>
              <a:t>24.02.2010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7C060-7D69-45B2-AF4D-D0B9A2D5C8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BB9DA-193B-45E8-8881-9ED14567C129}" type="datetimeFigureOut">
              <a:rPr lang="ru-RU" smtClean="0"/>
              <a:pPr/>
              <a:t>24.02.2010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7C060-7D69-45B2-AF4D-D0B9A2D5C8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BB9DA-193B-45E8-8881-9ED14567C129}" type="datetimeFigureOut">
              <a:rPr lang="ru-RU" smtClean="0"/>
              <a:pPr/>
              <a:t>24.02.2010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7C060-7D69-45B2-AF4D-D0B9A2D5C8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BB9DA-193B-45E8-8881-9ED14567C129}" type="datetimeFigureOut">
              <a:rPr lang="ru-RU" smtClean="0"/>
              <a:pPr/>
              <a:t>24.02.2010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7C060-7D69-45B2-AF4D-D0B9A2D5C8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BB9DA-193B-45E8-8881-9ED14567C129}" type="datetimeFigureOut">
              <a:rPr lang="ru-RU" smtClean="0"/>
              <a:pPr/>
              <a:t>24.02.2010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7C060-7D69-45B2-AF4D-D0B9A2D5C8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1BB9DA-193B-45E8-8881-9ED14567C129}" type="datetimeFigureOut">
              <a:rPr lang="ru-RU" smtClean="0"/>
              <a:pPr/>
              <a:t>24.02.2010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B7C060-7D69-45B2-AF4D-D0B9A2D5C85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ru.wikipedia.org/wiki/%D0%A4%D0%B0%D0%B9%D0%BB:Shalamov.jpg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shalamov.ru/gallery/12/1/" TargetMode="Externa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3.jpeg"/><Relationship Id="rId4" Type="http://schemas.openxmlformats.org/officeDocument/2006/relationships/hyperlink" Target="http://ru.wikipedia.org/wiki/%D0%A4%D0%B0%D0%B9%D0%BB:Varlam_Shalamov_barelef.jp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shalamov.ru/gallery/2/1/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shalamov.ru/gallery/3/1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shalamov.ru/gallery/4/1/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shalamov.ru/gallery/5/1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shalamov.ru/gallery/6/1/" TargetMode="Externa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shalamov.ru/gallery/8/1/" TargetMode="Externa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shalamov.ru/gallery/11/1/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42853"/>
            <a:ext cx="7772400" cy="1500197"/>
          </a:xfrm>
        </p:spPr>
        <p:txBody>
          <a:bodyPr/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Варлам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Тихонович Шаламов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929330"/>
            <a:ext cx="6400800" cy="642942"/>
          </a:xfrm>
        </p:spPr>
        <p:txBody>
          <a:bodyPr/>
          <a:lstStyle/>
          <a:p>
            <a:r>
              <a:rPr lang="ru-RU" dirty="0" smtClean="0"/>
              <a:t>1907- 1982</a:t>
            </a:r>
            <a:endParaRPr lang="ru-RU" dirty="0"/>
          </a:p>
        </p:txBody>
      </p:sp>
      <p:pic>
        <p:nvPicPr>
          <p:cNvPr id="4" name="Рисунок 3" descr="256">
            <a:hlinkClick r:id="rId2" tooltip="256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1500174"/>
            <a:ext cx="2928958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3143240" y="1928802"/>
            <a:ext cx="5786478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Мне удалось найти ту форму жизни, которая очень проста и в своей простоте отточена опытом поколений русской интеллигенции. Русская интеллигенция без тюрьмы, без тюремного опыта — не вполне русская интеллигенция.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Варлам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Шаламов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3" name="clearpicright" descr="Фрагмент автобиографии (1966)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6248" y="190500"/>
            <a:ext cx="4286250" cy="666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mainpic" descr="Варлам Шаламов. Фото из газеты «Московские новости»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928670"/>
            <a:ext cx="3838575" cy="535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26196"/>
          </a:xfrm>
        </p:spPr>
        <p:txBody>
          <a:bodyPr>
            <a:noAutofit/>
          </a:bodyPr>
          <a:lstStyle/>
          <a:p>
            <a:pPr algn="just"/>
            <a:r>
              <a:rPr lang="ru-RU" sz="3200" dirty="0" smtClean="0"/>
              <a:t>«Я пишу о лагере не больше, чем </a:t>
            </a:r>
            <a:r>
              <a:rPr lang="ru-RU" sz="3200" dirty="0" err="1" smtClean="0"/>
              <a:t>Экзюпери</a:t>
            </a:r>
            <a:r>
              <a:rPr lang="ru-RU" sz="3200" dirty="0" smtClean="0"/>
              <a:t> о небе или Мелвилл о море. Мои рассказы — это, в сущности, советы человеку, как держать себя в толпе… Не только левее левых, но и подлиннее подлинных. Чтобы кровь была настоящей, безымянной». </a:t>
            </a:r>
            <a:br>
              <a:rPr lang="ru-RU" sz="3200" dirty="0" smtClean="0"/>
            </a:br>
            <a:r>
              <a:rPr lang="ru-RU" sz="3200" dirty="0" smtClean="0"/>
              <a:t>                                                                                                                                         </a:t>
            </a:r>
            <a:r>
              <a:rPr lang="ru-RU" sz="3200" i="1" dirty="0" err="1" smtClean="0"/>
              <a:t>Варлам</a:t>
            </a:r>
            <a:r>
              <a:rPr lang="ru-RU" sz="3200" i="1" dirty="0" smtClean="0"/>
              <a:t> Шаламов</a:t>
            </a:r>
            <a:br>
              <a:rPr lang="ru-RU" sz="3200" i="1" dirty="0" smtClean="0"/>
            </a:br>
            <a:r>
              <a:rPr lang="ru-RU" sz="3200" i="1" dirty="0" smtClean="0"/>
              <a:t/>
            </a:r>
            <a:br>
              <a:rPr lang="ru-RU" sz="3200" i="1" dirty="0" smtClean="0"/>
            </a:br>
            <a:endParaRPr lang="ru-RU" sz="3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ПАМЯТНИКИ</a:t>
            </a:r>
            <a:endParaRPr lang="ru-RU" dirty="0"/>
          </a:p>
        </p:txBody>
      </p:sp>
      <p:pic>
        <p:nvPicPr>
          <p:cNvPr id="3" name="Рисунок 2" descr="Разрушенный памятник Шаламову (Москва, Кунцевское кладбище)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1428736"/>
            <a:ext cx="3000396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http://upload.wikimedia.org/wikipedia/commons/thumb/b/b8/Varlam_Shalamov_barelef.jpg/180px-Varlam_Shalamov_barelef.jpg">
            <a:hlinkClick r:id="rId4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72066" y="1428736"/>
            <a:ext cx="3214710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786314" y="6000768"/>
            <a:ext cx="378618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Мемориальная доска на фасаде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Шаламовского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дома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14282" y="6000768"/>
            <a:ext cx="450059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Могила Шаламова. </a:t>
            </a:r>
            <a:r>
              <a:rPr lang="ru-RU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втор скульптурного портрета Федот Сучков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00496" y="274638"/>
            <a:ext cx="5143504" cy="6369072"/>
          </a:xfrm>
        </p:spPr>
        <p:txBody>
          <a:bodyPr>
            <a:normAutofit/>
          </a:bodyPr>
          <a:lstStyle/>
          <a:p>
            <a:pPr algn="just"/>
            <a:r>
              <a:rPr lang="ru-RU" sz="2800" dirty="0" err="1" smtClean="0"/>
              <a:t>Варлам</a:t>
            </a:r>
            <a:r>
              <a:rPr lang="ru-RU" sz="2800" dirty="0" smtClean="0"/>
              <a:t> Шаламов родился 5 июня (18 июня) 1907(19070618) в Вологде в семье священника Тихона Николаевича Шаламова. Отец его поддерживал связи со ссыльными, жившими в Вологде</a:t>
            </a:r>
            <a:r>
              <a:rPr lang="ru-RU" sz="2800" baseline="30000" dirty="0" smtClean="0"/>
              <a:t>.</a:t>
            </a:r>
            <a:r>
              <a:rPr lang="ru-RU" sz="2800" dirty="0" smtClean="0"/>
              <a:t>  Мать </a:t>
            </a:r>
            <a:r>
              <a:rPr lang="ru-RU" sz="2800" dirty="0" err="1" smtClean="0"/>
              <a:t>Варлама</a:t>
            </a:r>
            <a:r>
              <a:rPr lang="ru-RU" sz="2800" dirty="0" smtClean="0"/>
              <a:t> Шаламова, Надежда Александровна, была домохозяйкой. В 1914 году поступил в гимназию, но завершал среднее образование уже после революции.</a:t>
            </a:r>
            <a:endParaRPr lang="ru-RU" sz="2800" dirty="0"/>
          </a:p>
        </p:txBody>
      </p:sp>
      <p:pic>
        <p:nvPicPr>
          <p:cNvPr id="4" name="Рисунок 3" descr="Варламу Шаламову 1 год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642918"/>
            <a:ext cx="3571900" cy="5643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57554" y="0"/>
            <a:ext cx="5786446" cy="6858000"/>
          </a:xfrm>
        </p:spPr>
        <p:txBody>
          <a:bodyPr>
            <a:normAutofit/>
          </a:bodyPr>
          <a:lstStyle/>
          <a:p>
            <a:pPr algn="just"/>
            <a:r>
              <a:rPr lang="ru-RU" sz="2000" dirty="0" smtClean="0"/>
              <a:t>В </a:t>
            </a:r>
            <a:r>
              <a:rPr lang="ru-RU" sz="2000" dirty="0"/>
              <a:t>1914 году поступил в гимназию, но завершал среднее образование уже после революции. В 1923 году, после окончания вологодской школы 2-й ступени, приехал в Москву, работал два года дубильщиком на кожевенном заводе в </a:t>
            </a:r>
            <a:r>
              <a:rPr lang="ru-RU" sz="2000" dirty="0" err="1"/>
              <a:t>Кунцеве</a:t>
            </a:r>
            <a:r>
              <a:rPr lang="ru-RU" sz="2000" dirty="0"/>
              <a:t>. С 1926 по 1929 г. учился на факультете советского права </a:t>
            </a:r>
            <a:r>
              <a:rPr lang="ru-RU" sz="2000" dirty="0" smtClean="0"/>
              <a:t>МГУ. </a:t>
            </a:r>
            <a:br>
              <a:rPr lang="ru-RU" sz="2000" dirty="0" smtClean="0"/>
            </a:br>
            <a:r>
              <a:rPr lang="ru-RU" sz="2000" dirty="0"/>
              <a:t>В своей автобиографической повести о детстве и юности «Четвёртая Вологда» Шаламов рассказал, как формировались его убеждения, как укреплялась его жажда справедливости и решимость бороться за неё. Юношеским его идеалом становятся народовольцы — жертвенность их подвига, героизм сопротивления всей мощи самодержавного государства. Уже в детстве сказывается художественная одарённость мальчика — он страстно читает и «проигрывает» для себя все книги — от Дюма до Канта.</a:t>
            </a:r>
            <a:br>
              <a:rPr lang="ru-RU" sz="2000" dirty="0"/>
            </a:br>
            <a:endParaRPr lang="ru-RU" sz="2000" dirty="0"/>
          </a:p>
        </p:txBody>
      </p:sp>
      <p:pic>
        <p:nvPicPr>
          <p:cNvPr id="3" name="Рисунок 2" descr="Фотография с экзаменационного листа МГУ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2928926" cy="3643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Шаламов с неизветсной студенткой">
            <a:hlinkClick r:id="rId3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34" y="3000372"/>
            <a:ext cx="2857520" cy="3857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29058" y="274638"/>
            <a:ext cx="4757742" cy="6369072"/>
          </a:xfrm>
        </p:spPr>
        <p:txBody>
          <a:bodyPr>
            <a:normAutofit/>
          </a:bodyPr>
          <a:lstStyle/>
          <a:p>
            <a:pPr algn="just"/>
            <a:r>
              <a:rPr lang="ru-RU" sz="3200" dirty="0" smtClean="0"/>
              <a:t>19 февраля 1929 года Шаламов был арестован за участие в подпольной </a:t>
            </a:r>
            <a:r>
              <a:rPr lang="ru-RU" sz="3200" dirty="0" err="1" smtClean="0"/>
              <a:t>троцкисткской</a:t>
            </a:r>
            <a:r>
              <a:rPr lang="ru-RU" sz="3200" dirty="0" smtClean="0"/>
              <a:t> группе и распространение дополнения к «Завещанию Ленина». Во внесудебном порядке</a:t>
            </a:r>
            <a:r>
              <a:rPr lang="ru-RU" sz="3200" baseline="30000" dirty="0" smtClean="0"/>
              <a:t> </a:t>
            </a:r>
            <a:r>
              <a:rPr lang="ru-RU" sz="3200" dirty="0" smtClean="0"/>
              <a:t>как «социально-опасный элемент» он был осуждён на три года лагерей.</a:t>
            </a:r>
            <a:endParaRPr lang="ru-RU" sz="3200" dirty="0"/>
          </a:p>
        </p:txBody>
      </p:sp>
      <p:pic>
        <p:nvPicPr>
          <p:cNvPr id="3" name="Рисунок 2" descr="Бутырская тюрьма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928670"/>
            <a:ext cx="3905250" cy="4572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0" y="285728"/>
            <a:ext cx="358386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 bmk="30e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1929-й год. Первый арест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71934" y="214290"/>
            <a:ext cx="4929222" cy="6297634"/>
          </a:xfrm>
        </p:spPr>
        <p:txBody>
          <a:bodyPr>
            <a:normAutofit/>
          </a:bodyPr>
          <a:lstStyle/>
          <a:p>
            <a:pPr algn="just"/>
            <a:r>
              <a:rPr lang="ru-RU" sz="2000" dirty="0" smtClean="0"/>
              <a:t>  </a:t>
            </a:r>
            <a:r>
              <a:rPr lang="ru-RU" sz="3200" dirty="0" smtClean="0"/>
              <a:t>Отбывал наказание в </a:t>
            </a:r>
            <a:r>
              <a:rPr lang="ru-RU" sz="3200" dirty="0" err="1" smtClean="0"/>
              <a:t>Вишерском</a:t>
            </a:r>
            <a:r>
              <a:rPr lang="ru-RU" sz="3200" dirty="0" smtClean="0"/>
              <a:t> лагере (Северный Урал). В 1932 году Шаламов возвращается в Москву, работает в ведомственных журналах, печатает, статьи, очерки, фельетоны.</a:t>
            </a:r>
            <a:br>
              <a:rPr lang="ru-RU" sz="3200" dirty="0" smtClean="0"/>
            </a:br>
            <a:endParaRPr lang="ru-RU" sz="3200" dirty="0"/>
          </a:p>
        </p:txBody>
      </p:sp>
      <p:pic>
        <p:nvPicPr>
          <p:cNvPr id="3" name="Рисунок 2" descr="Вишера. Березниковский химкомбинат">
            <a:hlinkClick r:id="rId3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" y="2071678"/>
            <a:ext cx="4000496" cy="268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1071538" y="785794"/>
            <a:ext cx="141256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 bmk="vishera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Вишера</a:t>
            </a:r>
            <a:endParaRPr kumimoji="0" lang="ru-RU" sz="2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71934" y="274638"/>
            <a:ext cx="4614866" cy="6369072"/>
          </a:xfrm>
        </p:spPr>
        <p:txBody>
          <a:bodyPr>
            <a:normAutofit/>
          </a:bodyPr>
          <a:lstStyle/>
          <a:p>
            <a:pPr algn="just"/>
            <a:r>
              <a:rPr lang="ru-RU" sz="2000" dirty="0" smtClean="0"/>
              <a:t>В январе 1937 года Шаламова вновь арестовали за «контрреволюционную троцкистскую деятельность». Он был осуждён на пять лет лагерей и провёл этот срок на Колыме. Шаламов прошёл золотые прииски, таёжные командировки, работал на приисках «Партизан», Чёрное озеро, </a:t>
            </a:r>
            <a:r>
              <a:rPr lang="ru-RU" sz="2000" dirty="0" err="1" smtClean="0"/>
              <a:t>Аркагала</a:t>
            </a:r>
            <a:r>
              <a:rPr lang="ru-RU" sz="2000" dirty="0" smtClean="0"/>
              <a:t>, </a:t>
            </a:r>
            <a:r>
              <a:rPr lang="ru-RU" sz="2000" dirty="0" err="1" smtClean="0"/>
              <a:t>Джелгала</a:t>
            </a:r>
            <a:r>
              <a:rPr lang="ru-RU" sz="2000" dirty="0" smtClean="0"/>
              <a:t>, несколько раз оказывался на больничной койке из-за невыносимо тяжёлых условий Колымы. 22 июня 1943 года его повторно осудили на десять лет за антисоветскую агитацию, состоявшую в том, что он назвал Бунина русским классиком.</a:t>
            </a:r>
            <a:br>
              <a:rPr lang="ru-RU" sz="2000" dirty="0" smtClean="0"/>
            </a:br>
            <a:r>
              <a:rPr lang="ru-RU" sz="2000" dirty="0" smtClean="0"/>
              <a:t>«…я был осуждён в войну за заявление, что Бунин — русский классик».</a:t>
            </a:r>
            <a:endParaRPr lang="ru-RU" sz="2000" dirty="0"/>
          </a:p>
        </p:txBody>
      </p:sp>
      <p:pic>
        <p:nvPicPr>
          <p:cNvPr id="3" name="Рисунок 2" descr="Шаламов в редакции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1928802"/>
            <a:ext cx="3876675" cy="272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0" y="785794"/>
            <a:ext cx="397281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 bmk="1933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1933-1937. Второй арест</a:t>
            </a:r>
            <a:endParaRPr kumimoji="0" lang="ru-RU" sz="2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43240" y="488928"/>
            <a:ext cx="5715040" cy="6369072"/>
          </a:xfrm>
        </p:spPr>
        <p:txBody>
          <a:bodyPr>
            <a:normAutofit/>
          </a:bodyPr>
          <a:lstStyle/>
          <a:p>
            <a:pPr algn="just"/>
            <a:r>
              <a:rPr lang="ru-RU" sz="2000" dirty="0" smtClean="0"/>
              <a:t>В 1951 году Шаламов был освобождён из лагеря, но поначалу не мог вернуться в Москву. С 1946 года, закончив восьмимесячные фельдшерские курсы, стал работать в Центральной больнице для заключённых на левом берегу Колымы в посёлке Дебин и на лесной «командировке» лесорубов до 1953 года. Своей карьерой фельдшера Шаламов обязан врачу А. М. </a:t>
            </a:r>
            <a:r>
              <a:rPr lang="ru-RU" sz="2000" dirty="0" err="1" smtClean="0"/>
              <a:t>Пантюхову</a:t>
            </a:r>
            <a:r>
              <a:rPr lang="ru-RU" sz="2000" dirty="0" smtClean="0"/>
              <a:t>, который, рискуя карьерой врача-заключённого, лично рекомендовал Шаламова на курсы фельдшеров. Затем жил в Калининской области, в Подмосковье. Результатами репрессий стали распад семьи и подорванное здоровье. В 1956 году после реабилитации вернулся в Москву.</a:t>
            </a:r>
            <a:br>
              <a:rPr lang="ru-RU" sz="2000" dirty="0" smtClean="0"/>
            </a:br>
            <a:endParaRPr lang="ru-RU" sz="2000" dirty="0"/>
          </a:p>
        </p:txBody>
      </p:sp>
      <p:pic>
        <p:nvPicPr>
          <p:cNvPr id="3" name="Рисунок 2" descr="Слежка за Шаламовым. Фото из архива ФСБ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2000240"/>
            <a:ext cx="2686050" cy="359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285720" y="857232"/>
            <a:ext cx="257173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 bmk="50e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50-e годы</a:t>
            </a:r>
            <a:endParaRPr kumimoji="0" lang="ru-RU" sz="2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40510"/>
          </a:xfrm>
        </p:spPr>
        <p:txBody>
          <a:bodyPr>
            <a:normAutofit/>
          </a:bodyPr>
          <a:lstStyle/>
          <a:p>
            <a:pPr algn="just"/>
            <a:r>
              <a:rPr lang="ru-RU" sz="2000" dirty="0" smtClean="0"/>
              <a:t>После освобождения в 1951 году Шаламов вернулся к литературной деятельности. Однако с Колымы он уехать не мог. Лишь в ноябре 1953 года было получено разрешение на выезд. Шаламов приезжает в Москву на два дня, встречается с Пастернаком, с женой и дочерью. Однако жить в крупных городах ему нельзя и он уехал в Калининскую область, где работал мастером на торфоразработках, агентом по снабжению. И всё это время он одержимо писал один из главных своих трудов - Колымские рассказы. Писатель создавал «Колымские рассказы» с 1954 по 1973 год. Отдельным изданием они вышли в Лондоне в 1978 году. В России в основном опубликованы в 1988—1990 годах. Сам писатель делил свои рассказы на шесть циклов: «Колымские рассказы», «Левый берег», «Артист лопаты», а также «Очерки преступного мира», «Воскрешение лиственницы» и «Перчатка, или КР-2». Полностью они собраны в двухтомнике «Колымские рассказы» в 1992 году.</a:t>
            </a:r>
            <a:endParaRPr lang="ru-RU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488" y="274638"/>
            <a:ext cx="5829312" cy="6369072"/>
          </a:xfrm>
        </p:spPr>
        <p:txBody>
          <a:bodyPr>
            <a:normAutofit/>
          </a:bodyPr>
          <a:lstStyle/>
          <a:p>
            <a:pPr algn="just"/>
            <a:r>
              <a:rPr lang="ru-RU" sz="1800" dirty="0"/>
              <a:t>15 января 1982 года его </a:t>
            </a:r>
            <a:r>
              <a:rPr lang="ru-RU" sz="1800" dirty="0" smtClean="0"/>
              <a:t> перевели </a:t>
            </a:r>
            <a:r>
              <a:rPr lang="ru-RU" sz="1800" dirty="0"/>
              <a:t>в </a:t>
            </a:r>
            <a:r>
              <a:rPr lang="ru-RU" sz="1800" dirty="0" smtClean="0"/>
              <a:t>  </a:t>
            </a:r>
            <a:r>
              <a:rPr lang="ru-RU" sz="1800" dirty="0" err="1"/>
              <a:t>психо-неврологический</a:t>
            </a:r>
            <a:r>
              <a:rPr lang="ru-RU" sz="1800" dirty="0"/>
              <a:t> дом инвалидов. Определенную роль в этом переводе сыграл и тот шум, который подняла вокруг него со второй половины 1981 года группа его доброжелателей. </a:t>
            </a:r>
            <a:r>
              <a:rPr lang="ru-RU" sz="1800" dirty="0" smtClean="0"/>
              <a:t> </a:t>
            </a:r>
            <a:br>
              <a:rPr lang="ru-RU" sz="1800" dirty="0" smtClean="0"/>
            </a:br>
            <a:r>
              <a:rPr lang="ru-RU" sz="1800" dirty="0" smtClean="0"/>
              <a:t>17 </a:t>
            </a:r>
            <a:r>
              <a:rPr lang="ru-RU" sz="1800" dirty="0"/>
              <a:t>января 1982 года он умер. 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Умер </a:t>
            </a:r>
            <a:r>
              <a:rPr lang="ru-RU" sz="1800" dirty="0"/>
              <a:t>на руках чужих </a:t>
            </a:r>
            <a:r>
              <a:rPr lang="ru-RU" sz="1800" dirty="0" smtClean="0"/>
              <a:t>людей, </a:t>
            </a:r>
            <a:r>
              <a:rPr lang="ru-RU" sz="1800" dirty="0"/>
              <a:t>и никто не понял его последних слов. (Сиротинская И.П. «Мой друг </a:t>
            </a:r>
            <a:r>
              <a:rPr lang="ru-RU" sz="1800" dirty="0" err="1"/>
              <a:t>Варлам</a:t>
            </a:r>
            <a:r>
              <a:rPr lang="ru-RU" sz="1800" dirty="0"/>
              <a:t> Шаламов») </a:t>
            </a:r>
            <a:br>
              <a:rPr lang="ru-RU" sz="1800" dirty="0"/>
            </a:br>
            <a:endParaRPr lang="ru-RU" sz="1800" dirty="0"/>
          </a:p>
        </p:txBody>
      </p:sp>
      <p:pic>
        <p:nvPicPr>
          <p:cNvPr id="3" name="Рисунок 2" descr="Последнее фото Шаламова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357298"/>
            <a:ext cx="2857500" cy="351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546</Words>
  <Application>Microsoft Office PowerPoint</Application>
  <PresentationFormat>Экран (4:3)</PresentationFormat>
  <Paragraphs>22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Варлам Тихонович Шаламов</vt:lpstr>
      <vt:lpstr>Варлам Шаламов родился 5 июня (18 июня) 1907(19070618) в Вологде в семье священника Тихона Николаевича Шаламова. Отец его поддерживал связи со ссыльными, жившими в Вологде.  Мать Варлама Шаламова, Надежда Александровна, была домохозяйкой. В 1914 году поступил в гимназию, но завершал среднее образование уже после революции.</vt:lpstr>
      <vt:lpstr>В 1914 году поступил в гимназию, но завершал среднее образование уже после революции. В 1923 году, после окончания вологодской школы 2-й ступени, приехал в Москву, работал два года дубильщиком на кожевенном заводе в Кунцеве. С 1926 по 1929 г. учился на факультете советского права МГУ.  В своей автобиографической повести о детстве и юности «Четвёртая Вологда» Шаламов рассказал, как формировались его убеждения, как укреплялась его жажда справедливости и решимость бороться за неё. Юношеским его идеалом становятся народовольцы — жертвенность их подвига, героизм сопротивления всей мощи самодержавного государства. Уже в детстве сказывается художественная одарённость мальчика — он страстно читает и «проигрывает» для себя все книги — от Дюма до Канта. </vt:lpstr>
      <vt:lpstr>19 февраля 1929 года Шаламов был арестован за участие в подпольной троцкисткской группе и распространение дополнения к «Завещанию Ленина». Во внесудебном порядке как «социально-опасный элемент» он был осуждён на три года лагерей.</vt:lpstr>
      <vt:lpstr>  Отбывал наказание в Вишерском лагере (Северный Урал). В 1932 году Шаламов возвращается в Москву, работает в ведомственных журналах, печатает, статьи, очерки, фельетоны. </vt:lpstr>
      <vt:lpstr>В январе 1937 года Шаламова вновь арестовали за «контрреволюционную троцкистскую деятельность». Он был осуждён на пять лет лагерей и провёл этот срок на Колыме. Шаламов прошёл золотые прииски, таёжные командировки, работал на приисках «Партизан», Чёрное озеро, Аркагала, Джелгала, несколько раз оказывался на больничной койке из-за невыносимо тяжёлых условий Колымы. 22 июня 1943 года его повторно осудили на десять лет за антисоветскую агитацию, состоявшую в том, что он назвал Бунина русским классиком. «…я был осуждён в войну за заявление, что Бунин — русский классик».</vt:lpstr>
      <vt:lpstr>В 1951 году Шаламов был освобождён из лагеря, но поначалу не мог вернуться в Москву. С 1946 года, закончив восьмимесячные фельдшерские курсы, стал работать в Центральной больнице для заключённых на левом берегу Колымы в посёлке Дебин и на лесной «командировке» лесорубов до 1953 года. Своей карьерой фельдшера Шаламов обязан врачу А. М. Пантюхову, который, рискуя карьерой врача-заключённого, лично рекомендовал Шаламова на курсы фельдшеров. Затем жил в Калининской области, в Подмосковье. Результатами репрессий стали распад семьи и подорванное здоровье. В 1956 году после реабилитации вернулся в Москву. </vt:lpstr>
      <vt:lpstr>После освобождения в 1951 году Шаламов вернулся к литературной деятельности. Однако с Колымы он уехать не мог. Лишь в ноябре 1953 года было получено разрешение на выезд. Шаламов приезжает в Москву на два дня, встречается с Пастернаком, с женой и дочерью. Однако жить в крупных городах ему нельзя и он уехал в Калининскую область, где работал мастером на торфоразработках, агентом по снабжению. И всё это время он одержимо писал один из главных своих трудов - Колымские рассказы. Писатель создавал «Колымские рассказы» с 1954 по 1973 год. Отдельным изданием они вышли в Лондоне в 1978 году. В России в основном опубликованы в 1988—1990 годах. Сам писатель делил свои рассказы на шесть циклов: «Колымские рассказы», «Левый берег», «Артист лопаты», а также «Очерки преступного мира», «Воскрешение лиственницы» и «Перчатка, или КР-2». Полностью они собраны в двухтомнике «Колымские рассказы» в 1992 году.</vt:lpstr>
      <vt:lpstr>15 января 1982 года его  перевели в   психо-неврологический дом инвалидов. Определенную роль в этом переводе сыграл и тот шум, который подняла вокруг него со второй половины 1981 года группа его доброжелателей.   17 января 1982 года он умер.  Умер на руках чужих людей, и никто не понял его последних слов. (Сиротинская И.П. «Мой друг Варлам Шаламов»)  </vt:lpstr>
      <vt:lpstr> </vt:lpstr>
      <vt:lpstr>«Я пишу о лагере не больше, чем Экзюпери о небе или Мелвилл о море. Мои рассказы — это, в сущности, советы человеку, как держать себя в толпе… Не только левее левых, но и подлиннее подлинных. Чтобы кровь была настоящей, безымянной».                                                                                                                                           Варлам Шаламов  </vt:lpstr>
      <vt:lpstr>ПАМЯТНИКИ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Варлам Тихонович Шаламов</dc:title>
  <dc:creator>Павел</dc:creator>
  <cp:lastModifiedBy>Павел</cp:lastModifiedBy>
  <cp:revision>14</cp:revision>
  <dcterms:created xsi:type="dcterms:W3CDTF">2010-02-22T17:02:41Z</dcterms:created>
  <dcterms:modified xsi:type="dcterms:W3CDTF">2010-02-24T18:38:32Z</dcterms:modified>
</cp:coreProperties>
</file>